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CT" id="{0C9FD49E-9B6F-4F27-857D-5509D1120B0B}">
          <p14:sldIdLst>
            <p14:sldId id="271"/>
            <p14:sldId id="256"/>
          </p14:sldIdLst>
        </p14:section>
        <p14:section name="IPPT" id="{9EC15F40-1989-419B-898F-F3555FA53F88}">
          <p14:sldIdLst>
            <p14:sldId id="264"/>
            <p14:sldId id="265"/>
            <p14:sldId id="266"/>
            <p14:sldId id="267"/>
            <p14:sldId id="268"/>
          </p14:sldIdLst>
        </p14:section>
        <p14:section name="NS Course" id="{EF7A526B-1D33-4514-9434-FFDE7166B16E}">
          <p14:sldIdLst>
            <p14:sldId id="269"/>
          </p14:sldIdLst>
        </p14:section>
        <p14:section name="Completion of ORNS Training Cycle" id="{DFE3ED1F-5320-457A-8E09-F9BBE3C639F6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5" d="100"/>
          <a:sy n="95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116C553-1F0A-41A3-B2FB-2D17C6974D15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32651AE2-4AAA-4D95-8F1E-FD188229885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3366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9CF929F-209A-4CE2-9EFB-BB47FD854619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F819A2D-CEE0-4F34-B1D3-79B60F07CCD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43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19A2D-CEE0-4F34-B1D3-79B60F07CCDE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86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531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316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8620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06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162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1528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281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954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268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365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017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914D-7840-4177-83B6-B81E8ADF1241}" type="datetimeFigureOut">
              <a:rPr lang="en-SG" smtClean="0"/>
              <a:t>30/7/2019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0E6D9-8F10-4E17-BB9E-0A07F3202FE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965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1814959"/>
            <a:ext cx="972108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APPRECIATION</a:t>
            </a:r>
            <a:endParaRPr lang="en-SG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149080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80512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67544" y="2972544"/>
            <a:ext cx="8352928" cy="2328664"/>
          </a:xfrm>
        </p:spPr>
        <p:txBody>
          <a:bodyPr>
            <a:normAutofit fontScale="92500" lnSpcReduction="10000"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recognition of your contribution towards National Defence through the faithful discharge of your NS duties for the security of our nation in (year).</a:t>
            </a:r>
          </a:p>
          <a:p>
            <a:endParaRPr lang="en-SG" sz="2500" dirty="0"/>
          </a:p>
        </p:txBody>
      </p:sp>
      <p:sp>
        <p:nvSpPr>
          <p:cNvPr id="10" name="Rectangle 9"/>
          <p:cNvSpPr/>
          <p:nvPr/>
        </p:nvSpPr>
        <p:spPr>
          <a:xfrm>
            <a:off x="3491880" y="476672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performing well during your In-Camp Training and attaining the NS Excellence Award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(year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performing well during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Individual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Proficiency Test (IPPT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2991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attaining Gold during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Physical Proficiency Test (IPPT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attaining Silver during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Physical Proficiency Test (IPPT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passing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Physical Proficiency Test (IPPT) 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with incentive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passing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Physical Proficiency Test (IPPT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106019"/>
            <a:ext cx="9721080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COMMENDATION</a:t>
            </a:r>
            <a:endParaRPr lang="en-SG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60576"/>
            <a:ext cx="8352928" cy="2328664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performing well in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Course - &lt;Name of Course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in (year).</a:t>
            </a:r>
            <a:endParaRPr lang="en-US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620688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653136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1814959"/>
            <a:ext cx="972108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CERTIFICATE OF APPRECIATION</a:t>
            </a:r>
            <a:endParaRPr lang="en-SG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352928" cy="2328664"/>
          </a:xfrm>
        </p:spPr>
        <p:txBody>
          <a:bodyPr>
            <a:noAutofit/>
          </a:bodyPr>
          <a:lstStyle/>
          <a:p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resented to</a:t>
            </a:r>
          </a:p>
          <a:p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recognition of your completion of the Operationally Ready National Service training cycle and contributions towards National Defence in (year).</a:t>
            </a:r>
          </a:p>
          <a:p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30340" y="127898"/>
            <a:ext cx="8856984" cy="6624736"/>
          </a:xfrm>
          <a:prstGeom prst="frame">
            <a:avLst>
              <a:gd name="adj1" fmla="val 3814"/>
            </a:avLst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11560" y="4149080"/>
            <a:ext cx="799288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00192" y="5877272"/>
            <a:ext cx="217085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7891" y="5879013"/>
            <a:ext cx="2375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Name of Head of Entity</a:t>
            </a:r>
          </a:p>
          <a:p>
            <a:pPr algn="ctr"/>
            <a:r>
              <a:rPr lang="en-US" dirty="0" smtClean="0"/>
              <a:t>Designation</a:t>
            </a:r>
            <a:endParaRPr lang="en-SG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80512" cy="6858000"/>
          </a:xfrm>
          <a:prstGeom prst="frame">
            <a:avLst>
              <a:gd name="adj1" fmla="val 320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91880" y="476672"/>
            <a:ext cx="2088232" cy="16561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Company/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Logo</a:t>
            </a:r>
            <a:endParaRPr lang="en-S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304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Times New Roman</vt:lpstr>
      <vt:lpstr>Office Theme</vt:lpstr>
      <vt:lpstr>CERTIFICATE OF APPRECIATION</vt:lpstr>
      <vt:lpstr>CERTIFICATE OF COMMENDATION</vt:lpstr>
      <vt:lpstr>CERTIFICATE OF COMMENDATION</vt:lpstr>
      <vt:lpstr>CERTIFICATE OF COMMENDATION</vt:lpstr>
      <vt:lpstr>CERTIFICATE OF COMMENDATION</vt:lpstr>
      <vt:lpstr>CERTIFICATE OF COMMENDATION</vt:lpstr>
      <vt:lpstr>CERTIFICATE OF COMMENDATION</vt:lpstr>
      <vt:lpstr>CERTIFICATE OF COMMENDATION</vt:lpstr>
      <vt:lpstr>CERTIFICATE OF APPRECIATION</vt:lpstr>
    </vt:vector>
  </TitlesOfParts>
  <Company>MINDEF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APPRECIATION</dc:title>
  <dc:creator>Yeo Rui Ting Josephine</dc:creator>
  <cp:lastModifiedBy>Yeo Rui Ting Josephine</cp:lastModifiedBy>
  <cp:revision>18</cp:revision>
  <dcterms:created xsi:type="dcterms:W3CDTF">2019-06-07T03:52:35Z</dcterms:created>
  <dcterms:modified xsi:type="dcterms:W3CDTF">2019-07-30T02:02:33Z</dcterms:modified>
</cp:coreProperties>
</file>