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5" autoAdjust="0"/>
    <p:restoredTop sz="69691" autoAdjust="0"/>
  </p:normalViewPr>
  <p:slideViewPr>
    <p:cSldViewPr>
      <p:cViewPr varScale="1">
        <p:scale>
          <a:sx n="46" d="100"/>
          <a:sy n="46" d="100"/>
        </p:scale>
        <p:origin x="-46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731B7-AF10-49C0-8782-F54384EEB266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374C4-1EA2-4A23-9B77-405A114BA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7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74C4-1EA2-4A23-9B77-405A114BAF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617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 a look at the GOTC “Crisis” cards. Which one would you like to respond to?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74C4-1EA2-4A23-9B77-405A114BAFE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51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individuals or the community better prepare for or respond to this 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crisis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Cadets are free</a:t>
            </a:r>
            <a:r>
              <a:rPr lang="en-GB" baseline="0" dirty="0" smtClean="0"/>
              <a:t> to refer to the existing GOTC Action Cards. However, they should come up with an original Action Card.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74C4-1EA2-4A23-9B77-405A114BAFE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610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individuals or the community better prepare for or respond to this Crisis?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dirty="0" smtClean="0"/>
              <a:t>Cadets are free</a:t>
            </a:r>
            <a:r>
              <a:rPr lang="en-GB" baseline="0" dirty="0" smtClean="0"/>
              <a:t> to refer to the existing GOTC Action Cards. However, they should come up with an original Action Card.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74C4-1EA2-4A23-9B77-405A114BAFE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252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4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1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00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C00000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53EDE4D8-3C67-44F1-9DD1-A6110547C77D}" type="datetimeFigureOut">
              <a:rPr lang="en-GB" smtClean="0"/>
              <a:pPr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0056" y="6492875"/>
            <a:ext cx="2133600" cy="3651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747AA532-00D2-4876-A454-E52E0FE778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4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8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90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77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8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029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85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DE4D8-3C67-44F1-9DD1-A6110547C77D}" type="datetimeFigureOut">
              <a:rPr lang="en-GB" smtClean="0"/>
              <a:t>13/01/2018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AA532-00D2-4876-A454-E52E0FE77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07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Logos\TD\TD17\LOGO-090117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4706808" cy="332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0" y="3876936"/>
            <a:ext cx="9139416" cy="2423427"/>
          </a:xfrm>
          <a:solidFill>
            <a:srgbClr val="C00000"/>
          </a:solidFill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Total Defence Programme </a:t>
            </a:r>
            <a:b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for Uniformed Groups</a:t>
            </a:r>
            <a:r>
              <a:rPr lang="en-GB" sz="4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/>
            </a:r>
            <a:br>
              <a:rPr lang="en-GB" sz="4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11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4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/>
            </a:r>
            <a:br>
              <a:rPr lang="en-GB" sz="4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GB" sz="36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rPr>
              <a:t>My Action Card</a:t>
            </a:r>
            <a:endParaRPr lang="en-GB" sz="3600" i="1" dirty="0">
              <a:solidFill>
                <a:schemeClr val="accent2">
                  <a:lumMod val="20000"/>
                  <a:lumOff val="8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739334"/>
            <a:ext cx="9144000" cy="7200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D:\Logos\Nexus\nexus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6300364"/>
            <a:ext cx="971600" cy="5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9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Completing the GOTC </a:t>
            </a:r>
            <a:br>
              <a:rPr lang="en-GB" dirty="0" smtClean="0"/>
            </a:br>
            <a:r>
              <a:rPr lang="en-GB" dirty="0" smtClean="0"/>
              <a:t>“Action” Card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90615"/>
            <a:ext cx="4762872" cy="4713387"/>
          </a:xfrm>
        </p:spPr>
        <p:txBody>
          <a:bodyPr anchor="ctr">
            <a:normAutofit/>
          </a:bodyPr>
          <a:lstStyle/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/>
              <a:t>Choose a “Crisis” you want to tackle</a:t>
            </a:r>
          </a:p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/>
              <a:t>Think of a response to the “Crisis” using the existing “Action” cards</a:t>
            </a:r>
          </a:p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/>
              <a:t>Design an original “Action” card</a:t>
            </a:r>
          </a:p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/>
              <a:t>Share your design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142" y="1490615"/>
            <a:ext cx="3312368" cy="49872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AA532-00D2-4876-A454-E52E0FE77882}" type="slidenum">
              <a:rPr lang="en-GB" smtClean="0"/>
              <a:pPr/>
              <a:t>2</a:t>
            </a:fld>
            <a:r>
              <a:rPr lang="en-GB" dirty="0" smtClean="0"/>
              <a:t>/6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Choose a </a:t>
            </a:r>
            <a:r>
              <a:rPr lang="en-GB" dirty="0" smtClean="0"/>
              <a:t>Crisis </a:t>
            </a:r>
            <a:r>
              <a:rPr lang="en-GB" dirty="0" smtClean="0"/>
              <a:t>to tackle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107504" y="73596"/>
            <a:ext cx="2016224" cy="972108"/>
          </a:xfrm>
          <a:prstGeom prst="parallelogram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2 mins</a:t>
            </a:r>
            <a:endParaRPr lang="en-GB" sz="2800" b="1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2148" y="140065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42" y="140065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212" y="140065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7314" y="140065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820" y="1388077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972" y="140065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42" y="314096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212" y="314096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141" y="314313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820" y="314313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8" y="314313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2148" y="314313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42" y="495071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212" y="4949261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075" y="495071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820" y="495071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7972" y="4950718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0056" y="6492875"/>
            <a:ext cx="2133600" cy="365125"/>
          </a:xfrm>
        </p:spPr>
        <p:txBody>
          <a:bodyPr/>
          <a:lstStyle/>
          <a:p>
            <a:fld id="{747AA532-00D2-4876-A454-E52E0FE77882}" type="slidenum">
              <a:rPr lang="en-GB" smtClean="0"/>
              <a:pPr/>
              <a:t>3</a:t>
            </a:fld>
            <a:r>
              <a:rPr lang="en-GB" dirty="0" smtClean="0"/>
              <a:t>/6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9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My response is…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107504" y="73596"/>
            <a:ext cx="2016224" cy="972108"/>
          </a:xfrm>
          <a:prstGeom prst="parallelogram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3 mins</a:t>
            </a:r>
            <a:endParaRPr lang="en-GB" sz="2800" b="1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0056" y="6492875"/>
            <a:ext cx="2133600" cy="365125"/>
          </a:xfrm>
        </p:spPr>
        <p:txBody>
          <a:bodyPr/>
          <a:lstStyle/>
          <a:p>
            <a:fld id="{747AA532-00D2-4876-A454-E52E0FE77882}" type="slidenum">
              <a:rPr lang="en-GB" smtClean="0"/>
              <a:pPr/>
              <a:t>4</a:t>
            </a:fld>
            <a:r>
              <a:rPr lang="en-GB" dirty="0" smtClean="0"/>
              <a:t>/6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86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251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659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264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408" y="1288676"/>
            <a:ext cx="1066800" cy="159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313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6569" y="12687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86" y="30689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251" y="30689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659" y="30689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264" y="30689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408" y="3089742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313" y="3089742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8808" y="3089742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43" y="48691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251" y="48691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659" y="4869160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264" y="486770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408" y="4870617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552" y="4867703"/>
            <a:ext cx="10668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7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My response is…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142" y="1490615"/>
            <a:ext cx="3312368" cy="4987276"/>
          </a:xfrm>
          <a:prstGeom prst="rect">
            <a:avLst/>
          </a:prstGeom>
        </p:spPr>
      </p:pic>
      <p:sp>
        <p:nvSpPr>
          <p:cNvPr id="5" name="Parallelogram 4"/>
          <p:cNvSpPr/>
          <p:nvPr/>
        </p:nvSpPr>
        <p:spPr>
          <a:xfrm>
            <a:off x="107504" y="73596"/>
            <a:ext cx="2016224" cy="972108"/>
          </a:xfrm>
          <a:prstGeom prst="parallelogram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10 mins</a:t>
            </a:r>
            <a:endParaRPr lang="en-GB" sz="2800" b="1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490615"/>
            <a:ext cx="4032448" cy="4713387"/>
          </a:xfrm>
        </p:spPr>
        <p:txBody>
          <a:bodyPr anchor="ctr">
            <a:normAutofit/>
          </a:bodyPr>
          <a:lstStyle/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GB" sz="2800" dirty="0" smtClean="0"/>
              <a:t>Image of “Action”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GB" sz="2800" dirty="0" smtClean="0"/>
              <a:t>Title of “Action”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GB" sz="2800" dirty="0" smtClean="0"/>
              <a:t>Description of “Action” 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lphaLcPeriod"/>
            </a:pPr>
            <a:r>
              <a:rPr lang="en-GB" sz="2800" dirty="0" smtClean="0"/>
              <a:t>Total Defence Pillar</a:t>
            </a:r>
            <a:endParaRPr lang="en-GB" sz="280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0056" y="6492875"/>
            <a:ext cx="2133600" cy="365125"/>
          </a:xfrm>
        </p:spPr>
        <p:txBody>
          <a:bodyPr/>
          <a:lstStyle/>
          <a:p>
            <a:fld id="{747AA532-00D2-4876-A454-E52E0FE77882}" type="slidenum">
              <a:rPr lang="en-GB" smtClean="0"/>
              <a:pPr/>
              <a:t>5</a:t>
            </a:fld>
            <a:r>
              <a:rPr lang="en-GB" dirty="0" smtClean="0"/>
              <a:t>/6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83968" y="2348880"/>
            <a:ext cx="216024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97497" y="3356992"/>
            <a:ext cx="2729765" cy="3600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473496" y="4941168"/>
            <a:ext cx="2160240" cy="2160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655043" y="4149080"/>
            <a:ext cx="2933181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2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To the person next to you, share:</a:t>
            </a:r>
          </a:p>
          <a:p>
            <a:pPr marL="971550" lvl="1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/>
              <a:t>Your card design</a:t>
            </a:r>
          </a:p>
          <a:p>
            <a:pPr marL="971550" lvl="1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/>
              <a:t>Why you chose to respond to this “Crisis”</a:t>
            </a:r>
          </a:p>
          <a:p>
            <a:pPr marL="971550" lvl="1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/>
              <a:t>Why you suggested this “Action”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GB" sz="2800" dirty="0" smtClean="0"/>
              <a:t>Are you already performing this action?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GB" sz="2800" dirty="0" smtClean="0"/>
              <a:t>What can make you do it better or more often?</a:t>
            </a:r>
            <a:endParaRPr lang="en-GB" sz="28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0056" y="6492875"/>
            <a:ext cx="2133600" cy="365125"/>
          </a:xfrm>
        </p:spPr>
        <p:txBody>
          <a:bodyPr/>
          <a:lstStyle/>
          <a:p>
            <a:fld id="{747AA532-00D2-4876-A454-E52E0FE77882}" type="slidenum">
              <a:rPr lang="en-GB" smtClean="0"/>
              <a:pPr/>
              <a:t>6</a:t>
            </a:fld>
            <a:r>
              <a:rPr lang="en-GB" dirty="0" smtClean="0"/>
              <a:t>/6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5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233</Words>
  <Application>Microsoft Office PowerPoint</Application>
  <PresentationFormat>On-screen Show (4:3)</PresentationFormat>
  <Paragraphs>39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Total Defence Programme  for Uniformed Groups   My Action Card</vt:lpstr>
      <vt:lpstr>Completing the GOTC  “Action” Card Activity</vt:lpstr>
      <vt:lpstr>Choose a Crisis to tackle</vt:lpstr>
      <vt:lpstr>My response is…</vt:lpstr>
      <vt:lpstr>My response is…</vt:lpstr>
      <vt:lpstr>Reflection</vt:lpstr>
    </vt:vector>
  </TitlesOfParts>
  <Company>MINDEF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Lee</dc:creator>
  <cp:lastModifiedBy>Claudia Lee </cp:lastModifiedBy>
  <cp:revision>100</cp:revision>
  <dcterms:created xsi:type="dcterms:W3CDTF">2017-12-26T02:02:57Z</dcterms:created>
  <dcterms:modified xsi:type="dcterms:W3CDTF">2018-01-13T07:19:06Z</dcterms:modified>
</cp:coreProperties>
</file>